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 varScale="1">
        <p:scale>
          <a:sx n="91" d="100"/>
          <a:sy n="91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65B7-54C4-40E0-8B93-4E13D64D61D4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129A1-C009-49DC-BD21-1FAD4580D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749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FFC000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4274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4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8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167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246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515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649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420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73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Times New Roman" panose="02020603050405020304" pitchFamily="18" charset="0"/>
              </a:defRPr>
            </a:lvl1pPr>
            <a:lvl2pPr>
              <a:defRPr sz="2000" baseline="0">
                <a:latin typeface="Times New Roman" panose="02020603050405020304" pitchFamily="18" charset="0"/>
              </a:defRPr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7340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5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08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12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5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60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29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D7C71-F363-4F77-8221-096E567E4D27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4A05-45A3-4673-B754-4B73B535F1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549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9955" y="1122363"/>
            <a:ext cx="7768699" cy="2387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Computer Vision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 Cho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106318025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Cheng-Ming 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9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Method</a:t>
            </a:r>
          </a:p>
          <a:p>
            <a:pPr lvl="1"/>
            <a:r>
              <a:rPr lang="en-US" altLang="zh-TW" dirty="0" smtClean="0"/>
              <a:t>Architecture</a:t>
            </a:r>
          </a:p>
          <a:p>
            <a:pPr lvl="1"/>
            <a:r>
              <a:rPr lang="en-US" altLang="zh-TW" dirty="0" smtClean="0"/>
              <a:t>Morphology</a:t>
            </a:r>
          </a:p>
          <a:p>
            <a:pPr lvl="1"/>
            <a:r>
              <a:rPr lang="en-US" altLang="zh-TW" dirty="0" smtClean="0"/>
              <a:t>Hough Transform</a:t>
            </a:r>
          </a:p>
          <a:p>
            <a:pPr lvl="1"/>
            <a:r>
              <a:rPr lang="en-US" altLang="zh-TW" dirty="0" smtClean="0"/>
              <a:t>Draw Lines</a:t>
            </a:r>
          </a:p>
          <a:p>
            <a:r>
              <a:rPr lang="en-US" altLang="zh-TW" dirty="0" smtClean="0"/>
              <a:t>Result</a:t>
            </a:r>
          </a:p>
          <a:p>
            <a:r>
              <a:rPr lang="en-US" altLang="zh-TW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28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designed an algorithm to identify the specific lines in the image sequences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 smtClean="0"/>
              <a:t>mainly method is the </a:t>
            </a:r>
            <a:r>
              <a:rPr lang="en-US" altLang="zh-TW" dirty="0" smtClean="0">
                <a:solidFill>
                  <a:srgbClr val="FFFF00"/>
                </a:solidFill>
              </a:rPr>
              <a:t>Hough Transform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Initialize by mouse selection</a:t>
            </a:r>
          </a:p>
          <a:p>
            <a:pPr lvl="1"/>
            <a:r>
              <a:rPr lang="en-US" altLang="zh-TW" dirty="0" smtClean="0"/>
              <a:t>At the end of the program 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tracking video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error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average execution time </a:t>
            </a:r>
          </a:p>
        </p:txBody>
      </p:sp>
    </p:spTree>
    <p:extLst>
      <p:ext uri="{BB962C8B-B14F-4D97-AF65-F5344CB8AC3E}">
        <p14:creationId xmlns:p14="http://schemas.microsoft.com/office/powerpoint/2010/main" val="13652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Architecture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1" y="2880990"/>
            <a:ext cx="8603673" cy="3697512"/>
          </a:xfrm>
          <a:prstGeom prst="rect">
            <a:avLst/>
          </a:prstGeom>
          <a:ln w="41275" cmpd="thickThin">
            <a:noFill/>
          </a:ln>
        </p:spPr>
      </p:pic>
    </p:spTree>
    <p:extLst>
      <p:ext uri="{BB962C8B-B14F-4D97-AF65-F5344CB8AC3E}">
        <p14:creationId xmlns:p14="http://schemas.microsoft.com/office/powerpoint/2010/main" val="31400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16" y="3842082"/>
            <a:ext cx="3158596" cy="252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Morphology</a:t>
            </a:r>
          </a:p>
          <a:p>
            <a:pPr lvl="1"/>
            <a:r>
              <a:rPr lang="en-US" altLang="zh-TW" dirty="0" smtClean="0"/>
              <a:t>Step1.Grayscale</a:t>
            </a:r>
          </a:p>
          <a:p>
            <a:pPr lvl="1"/>
            <a:r>
              <a:rPr lang="en-US" altLang="zh-TW" dirty="0" smtClean="0"/>
              <a:t>Step2.Binary</a:t>
            </a:r>
          </a:p>
          <a:p>
            <a:pPr lvl="1"/>
            <a:r>
              <a:rPr lang="en-US" altLang="zh-TW" dirty="0" smtClean="0"/>
              <a:t>Step3.Opening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18" y="1523124"/>
            <a:ext cx="5395941" cy="2318958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4" name="圓角矩形 3"/>
          <p:cNvSpPr/>
          <p:nvPr/>
        </p:nvSpPr>
        <p:spPr>
          <a:xfrm>
            <a:off x="4751518" y="2712234"/>
            <a:ext cx="573578" cy="432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15" y="4002224"/>
            <a:ext cx="3158597" cy="25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17" y="4160835"/>
            <a:ext cx="3158596" cy="25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518" y="4315089"/>
            <a:ext cx="3158597" cy="25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597" y="3830967"/>
            <a:ext cx="3158596" cy="25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819" y="3985221"/>
            <a:ext cx="3158596" cy="252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621" y="4139475"/>
            <a:ext cx="3158596" cy="252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613" y="4293729"/>
            <a:ext cx="315859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Hough Transform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694" y="1624674"/>
            <a:ext cx="5395941" cy="2318958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7" name="圓角矩形 6"/>
          <p:cNvSpPr/>
          <p:nvPr/>
        </p:nvSpPr>
        <p:spPr>
          <a:xfrm>
            <a:off x="5532568" y="2803203"/>
            <a:ext cx="573578" cy="432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93" y="4020771"/>
            <a:ext cx="2997768" cy="1260000"/>
          </a:xfrm>
          <a:prstGeom prst="rect">
            <a:avLst/>
          </a:prstGeom>
          <a:ln w="34925" cmpd="thickThin">
            <a:solidFill>
              <a:srgbClr val="FFC000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793" y="5409433"/>
            <a:ext cx="3626452" cy="1260000"/>
          </a:xfrm>
          <a:prstGeom prst="rect">
            <a:avLst/>
          </a:prstGeom>
          <a:ln w="34925" cmpd="thickThin">
            <a:solidFill>
              <a:srgbClr val="FFC000"/>
            </a:solidFill>
          </a:ln>
        </p:spPr>
      </p:pic>
      <p:pic>
        <p:nvPicPr>
          <p:cNvPr id="9" name="How Hough Transform works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" y="3904148"/>
            <a:ext cx="4916062" cy="2765285"/>
          </a:xfrm>
          <a:prstGeom prst="rect">
            <a:avLst/>
          </a:prstGeom>
          <a:ln w="34925" cmpd="thickThin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28619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Draw Lines</a:t>
            </a:r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94" y="1624674"/>
            <a:ext cx="5395941" cy="2318958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7" name="圓角矩形 6"/>
          <p:cNvSpPr/>
          <p:nvPr/>
        </p:nvSpPr>
        <p:spPr>
          <a:xfrm>
            <a:off x="6414930" y="2807965"/>
            <a:ext cx="573578" cy="432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43" y="2807965"/>
            <a:ext cx="4347114" cy="36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Trajectory tracking error</a:t>
            </a:r>
          </a:p>
          <a:p>
            <a:r>
              <a:rPr lang="en-US" altLang="zh-TW" dirty="0" smtClean="0"/>
              <a:t>Average Error</a:t>
            </a:r>
          </a:p>
          <a:p>
            <a:r>
              <a:rPr lang="en-US" altLang="zh-TW" dirty="0" smtClean="0"/>
              <a:t>Average execution time</a:t>
            </a:r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86617"/>
              </p:ext>
            </p:extLst>
          </p:nvPr>
        </p:nvGraphicFramePr>
        <p:xfrm>
          <a:off x="364074" y="4503299"/>
          <a:ext cx="8547954" cy="19202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29002">
                  <a:extLst>
                    <a:ext uri="{9D8B030D-6E8A-4147-A177-3AD203B41FA5}">
                      <a16:colId xmlns:a16="http://schemas.microsoft.com/office/drawing/2014/main" val="3932195848"/>
                    </a:ext>
                  </a:extLst>
                </a:gridCol>
                <a:gridCol w="1700012">
                  <a:extLst>
                    <a:ext uri="{9D8B030D-6E8A-4147-A177-3AD203B41FA5}">
                      <a16:colId xmlns:a16="http://schemas.microsoft.com/office/drawing/2014/main" val="3246498784"/>
                    </a:ext>
                  </a:extLst>
                </a:gridCol>
                <a:gridCol w="1179735">
                  <a:extLst>
                    <a:ext uri="{9D8B030D-6E8A-4147-A177-3AD203B41FA5}">
                      <a16:colId xmlns:a16="http://schemas.microsoft.com/office/drawing/2014/main" val="4114951299"/>
                    </a:ext>
                  </a:extLst>
                </a:gridCol>
                <a:gridCol w="1179735">
                  <a:extLst>
                    <a:ext uri="{9D8B030D-6E8A-4147-A177-3AD203B41FA5}">
                      <a16:colId xmlns:a16="http://schemas.microsoft.com/office/drawing/2014/main" val="2124677516"/>
                    </a:ext>
                  </a:extLst>
                </a:gridCol>
                <a:gridCol w="1179735">
                  <a:extLst>
                    <a:ext uri="{9D8B030D-6E8A-4147-A177-3AD203B41FA5}">
                      <a16:colId xmlns:a16="http://schemas.microsoft.com/office/drawing/2014/main" val="2564803161"/>
                    </a:ext>
                  </a:extLst>
                </a:gridCol>
                <a:gridCol w="1179735">
                  <a:extLst>
                    <a:ext uri="{9D8B030D-6E8A-4147-A177-3AD203B41FA5}">
                      <a16:colId xmlns:a16="http://schemas.microsoft.com/office/drawing/2014/main" val="86945688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1.avi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2.avi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3.avi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4.avi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5.avi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7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Average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10.275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15.537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9.958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12.897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10.425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359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Average execution time(</a:t>
                      </a:r>
                      <a:r>
                        <a:rPr lang="en-US" altLang="zh-TW" dirty="0" err="1" smtClean="0"/>
                        <a:t>ms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14.135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14.605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14.967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16.953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18.295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34039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211" y="1630202"/>
            <a:ext cx="4535817" cy="2712955"/>
          </a:xfrm>
          <a:prstGeom prst="rect">
            <a:avLst/>
          </a:prstGeom>
          <a:ln w="34925" cmpd="thickThin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926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mouse event to select the initial line</a:t>
            </a:r>
          </a:p>
          <a:p>
            <a:r>
              <a:rPr lang="en-US" altLang="zh-TW" dirty="0" smtClean="0"/>
              <a:t>Detect </a:t>
            </a:r>
            <a:r>
              <a:rPr lang="en-US" altLang="zh-TW" dirty="0"/>
              <a:t>specific </a:t>
            </a:r>
            <a:r>
              <a:rPr lang="en-US" altLang="zh-TW" dirty="0" smtClean="0"/>
              <a:t>line via the Hough transform</a:t>
            </a:r>
          </a:p>
          <a:p>
            <a:r>
              <a:rPr lang="en-US" altLang="zh-TW" dirty="0" smtClean="0"/>
              <a:t>Update the points from last frame</a:t>
            </a:r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53" y="3798917"/>
            <a:ext cx="6757907" cy="2904276"/>
          </a:xfrm>
          <a:prstGeom prst="rect">
            <a:avLst/>
          </a:prstGeom>
          <a:ln w="41275" cmpd="thickThin">
            <a:noFill/>
          </a:ln>
        </p:spPr>
      </p:pic>
    </p:spTree>
    <p:extLst>
      <p:ext uri="{BB962C8B-B14F-4D97-AF65-F5344CB8AC3E}">
        <p14:creationId xmlns:p14="http://schemas.microsoft.com/office/powerpoint/2010/main" val="5680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389</TotalTime>
  <Words>135</Words>
  <Application>Microsoft Office PowerPoint</Application>
  <PresentationFormat>如螢幕大小 (4:3)</PresentationFormat>
  <Paragraphs>57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新細明體</vt:lpstr>
      <vt:lpstr>Arial</vt:lpstr>
      <vt:lpstr>Bookman Old Style</vt:lpstr>
      <vt:lpstr>Calibri</vt:lpstr>
      <vt:lpstr>Rockwell</vt:lpstr>
      <vt:lpstr>Times New Roman</vt:lpstr>
      <vt:lpstr>Damask</vt:lpstr>
      <vt:lpstr>Advanced Computer Vision Final Project</vt:lpstr>
      <vt:lpstr>Outline</vt:lpstr>
      <vt:lpstr>Introduction</vt:lpstr>
      <vt:lpstr>Method</vt:lpstr>
      <vt:lpstr>Method</vt:lpstr>
      <vt:lpstr>Method</vt:lpstr>
      <vt:lpstr>Method</vt:lpstr>
      <vt:lpstr>Result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Vision Final Project</dc:title>
  <dc:creator>Cho Andy</dc:creator>
  <cp:lastModifiedBy>Cho Andy</cp:lastModifiedBy>
  <cp:revision>22</cp:revision>
  <dcterms:created xsi:type="dcterms:W3CDTF">2018-01-10T20:49:20Z</dcterms:created>
  <dcterms:modified xsi:type="dcterms:W3CDTF">2018-01-11T03:58:48Z</dcterms:modified>
</cp:coreProperties>
</file>